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61403F-82FE-490B-BE44-6D638CC70E0D}" v="2" dt="2025-01-15T18:31:17.993"/>
    <p1510:client id="{915D1E3E-717C-4EF7-B5A3-6749CEAEB574}" v="49" dt="2025-01-16T13:43:13.4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5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Harris" userId="8353de40-60af-4a7c-b7a4-655927ecf374" providerId="ADAL" clId="{99B4E7A7-67FA-48CD-95F8-4913A91569FB}"/>
    <pc:docChg chg="modSld">
      <pc:chgData name="Rebecca Harris" userId="8353de40-60af-4a7c-b7a4-655927ecf374" providerId="ADAL" clId="{99B4E7A7-67FA-48CD-95F8-4913A91569FB}" dt="2025-01-16T10:55:23.883" v="2"/>
      <pc:docMkLst>
        <pc:docMk/>
      </pc:docMkLst>
      <pc:sldChg chg="modSp mod">
        <pc:chgData name="Rebecca Harris" userId="8353de40-60af-4a7c-b7a4-655927ecf374" providerId="ADAL" clId="{99B4E7A7-67FA-48CD-95F8-4913A91569FB}" dt="2025-01-16T10:55:23.883" v="2"/>
        <pc:sldMkLst>
          <pc:docMk/>
          <pc:sldMk cId="260468749" sldId="256"/>
        </pc:sldMkLst>
        <pc:spChg chg="mod">
          <ac:chgData name="Rebecca Harris" userId="8353de40-60af-4a7c-b7a4-655927ecf374" providerId="ADAL" clId="{99B4E7A7-67FA-48CD-95F8-4913A91569FB}" dt="2025-01-16T10:55:13.570" v="1"/>
          <ac:spMkLst>
            <pc:docMk/>
            <pc:sldMk cId="260468749" sldId="256"/>
            <ac:spMk id="14" creationId="{A30055B3-06A6-A290-5D2E-44AB78CF1AC8}"/>
          </ac:spMkLst>
        </pc:spChg>
        <pc:spChg chg="mod">
          <ac:chgData name="Rebecca Harris" userId="8353de40-60af-4a7c-b7a4-655927ecf374" providerId="ADAL" clId="{99B4E7A7-67FA-48CD-95F8-4913A91569FB}" dt="2025-01-16T10:55:23.883" v="2"/>
          <ac:spMkLst>
            <pc:docMk/>
            <pc:sldMk cId="260468749" sldId="256"/>
            <ac:spMk id="20" creationId="{25469A14-2D6B-16CF-331C-AF76E6515984}"/>
          </ac:spMkLst>
        </pc:spChg>
      </pc:sldChg>
    </pc:docChg>
  </pc:docChgLst>
  <pc:docChgLst>
    <pc:chgData name="Charlotte Collins" userId="84d648af-11c8-478a-b2ab-8c48f39140d6" providerId="ADAL" clId="{915D1E3E-717C-4EF7-B5A3-6749CEAEB574}"/>
    <pc:docChg chg="custSel modSld">
      <pc:chgData name="Charlotte Collins" userId="84d648af-11c8-478a-b2ab-8c48f39140d6" providerId="ADAL" clId="{915D1E3E-717C-4EF7-B5A3-6749CEAEB574}" dt="2025-01-16T13:43:13.462" v="465" actId="1076"/>
      <pc:docMkLst>
        <pc:docMk/>
      </pc:docMkLst>
      <pc:sldChg chg="modSp mod">
        <pc:chgData name="Charlotte Collins" userId="84d648af-11c8-478a-b2ab-8c48f39140d6" providerId="ADAL" clId="{915D1E3E-717C-4EF7-B5A3-6749CEAEB574}" dt="2025-01-16T13:43:13.462" v="465" actId="1076"/>
        <pc:sldMkLst>
          <pc:docMk/>
          <pc:sldMk cId="260468749" sldId="256"/>
        </pc:sldMkLst>
        <pc:spChg chg="mod">
          <ac:chgData name="Charlotte Collins" userId="84d648af-11c8-478a-b2ab-8c48f39140d6" providerId="ADAL" clId="{915D1E3E-717C-4EF7-B5A3-6749CEAEB574}" dt="2025-01-16T13:41:27.725" v="449" actId="1076"/>
          <ac:spMkLst>
            <pc:docMk/>
            <pc:sldMk cId="260468749" sldId="256"/>
            <ac:spMk id="2" creationId="{DC4054E2-BAF9-7477-4638-C905B972FB80}"/>
          </ac:spMkLst>
        </pc:spChg>
        <pc:spChg chg="mod">
          <ac:chgData name="Charlotte Collins" userId="84d648af-11c8-478a-b2ab-8c48f39140d6" providerId="ADAL" clId="{915D1E3E-717C-4EF7-B5A3-6749CEAEB574}" dt="2025-01-16T13:42:55.853" v="462"/>
          <ac:spMkLst>
            <pc:docMk/>
            <pc:sldMk cId="260468749" sldId="256"/>
            <ac:spMk id="4" creationId="{95117BB4-55F3-0617-95D5-C93C7DAFC36C}"/>
          </ac:spMkLst>
        </pc:spChg>
        <pc:spChg chg="mod">
          <ac:chgData name="Charlotte Collins" userId="84d648af-11c8-478a-b2ab-8c48f39140d6" providerId="ADAL" clId="{915D1E3E-717C-4EF7-B5A3-6749CEAEB574}" dt="2025-01-16T13:43:13.462" v="465" actId="1076"/>
          <ac:spMkLst>
            <pc:docMk/>
            <pc:sldMk cId="260468749" sldId="256"/>
            <ac:spMk id="5" creationId="{40183645-F0D3-4CF4-AD14-6D23E99A3BEB}"/>
          </ac:spMkLst>
        </pc:spChg>
        <pc:spChg chg="mod">
          <ac:chgData name="Charlotte Collins" userId="84d648af-11c8-478a-b2ab-8c48f39140d6" providerId="ADAL" clId="{915D1E3E-717C-4EF7-B5A3-6749CEAEB574}" dt="2025-01-16T13:40:14.634" v="427" actId="255"/>
          <ac:spMkLst>
            <pc:docMk/>
            <pc:sldMk cId="260468749" sldId="256"/>
            <ac:spMk id="9" creationId="{914E9CFC-FA7F-DB9F-3D7B-5373F47DA7C5}"/>
          </ac:spMkLst>
        </pc:spChg>
        <pc:spChg chg="mod">
          <ac:chgData name="Charlotte Collins" userId="84d648af-11c8-478a-b2ab-8c48f39140d6" providerId="ADAL" clId="{915D1E3E-717C-4EF7-B5A3-6749CEAEB574}" dt="2025-01-16T13:42:07.215" v="461" actId="1076"/>
          <ac:spMkLst>
            <pc:docMk/>
            <pc:sldMk cId="260468749" sldId="256"/>
            <ac:spMk id="11" creationId="{3679F29F-7830-1589-2DB2-69B9523775DB}"/>
          </ac:spMkLst>
        </pc:spChg>
        <pc:spChg chg="mod">
          <ac:chgData name="Charlotte Collins" userId="84d648af-11c8-478a-b2ab-8c48f39140d6" providerId="ADAL" clId="{915D1E3E-717C-4EF7-B5A3-6749CEAEB574}" dt="2025-01-16T13:42:07.215" v="461" actId="1076"/>
          <ac:spMkLst>
            <pc:docMk/>
            <pc:sldMk cId="260468749" sldId="256"/>
            <ac:spMk id="12" creationId="{A3E8B8FE-97D7-FBFA-8C98-5FDC5F92BD29}"/>
          </ac:spMkLst>
        </pc:spChg>
        <pc:spChg chg="mod">
          <ac:chgData name="Charlotte Collins" userId="84d648af-11c8-478a-b2ab-8c48f39140d6" providerId="ADAL" clId="{915D1E3E-717C-4EF7-B5A3-6749CEAEB574}" dt="2025-01-16T13:42:07.215" v="461" actId="1076"/>
          <ac:spMkLst>
            <pc:docMk/>
            <pc:sldMk cId="260468749" sldId="256"/>
            <ac:spMk id="13" creationId="{6A864091-7916-9191-4AD3-417B84424C54}"/>
          </ac:spMkLst>
        </pc:spChg>
        <pc:spChg chg="mod">
          <ac:chgData name="Charlotte Collins" userId="84d648af-11c8-478a-b2ab-8c48f39140d6" providerId="ADAL" clId="{915D1E3E-717C-4EF7-B5A3-6749CEAEB574}" dt="2025-01-16T13:42:07.215" v="461" actId="1076"/>
          <ac:spMkLst>
            <pc:docMk/>
            <pc:sldMk cId="260468749" sldId="256"/>
            <ac:spMk id="14" creationId="{A30055B3-06A6-A290-5D2E-44AB78CF1AC8}"/>
          </ac:spMkLst>
        </pc:spChg>
        <pc:spChg chg="mod">
          <ac:chgData name="Charlotte Collins" userId="84d648af-11c8-478a-b2ab-8c48f39140d6" providerId="ADAL" clId="{915D1E3E-717C-4EF7-B5A3-6749CEAEB574}" dt="2025-01-16T13:42:07.215" v="461" actId="1076"/>
          <ac:spMkLst>
            <pc:docMk/>
            <pc:sldMk cId="260468749" sldId="256"/>
            <ac:spMk id="15" creationId="{BC7830B0-4F2B-C019-2C63-253B39AD8B71}"/>
          </ac:spMkLst>
        </pc:spChg>
        <pc:spChg chg="mod">
          <ac:chgData name="Charlotte Collins" userId="84d648af-11c8-478a-b2ab-8c48f39140d6" providerId="ADAL" clId="{915D1E3E-717C-4EF7-B5A3-6749CEAEB574}" dt="2025-01-16T13:42:07.215" v="461" actId="1076"/>
          <ac:spMkLst>
            <pc:docMk/>
            <pc:sldMk cId="260468749" sldId="256"/>
            <ac:spMk id="16" creationId="{D15D115E-7ECE-F1B7-B6FF-4A76D2E5CE77}"/>
          </ac:spMkLst>
        </pc:spChg>
        <pc:spChg chg="mod">
          <ac:chgData name="Charlotte Collins" userId="84d648af-11c8-478a-b2ab-8c48f39140d6" providerId="ADAL" clId="{915D1E3E-717C-4EF7-B5A3-6749CEAEB574}" dt="2025-01-16T13:42:07.215" v="461" actId="1076"/>
          <ac:spMkLst>
            <pc:docMk/>
            <pc:sldMk cId="260468749" sldId="256"/>
            <ac:spMk id="17" creationId="{0852A451-63A0-E374-7C83-8E58D155B804}"/>
          </ac:spMkLst>
        </pc:spChg>
        <pc:spChg chg="mod">
          <ac:chgData name="Charlotte Collins" userId="84d648af-11c8-478a-b2ab-8c48f39140d6" providerId="ADAL" clId="{915D1E3E-717C-4EF7-B5A3-6749CEAEB574}" dt="2025-01-16T13:42:07.215" v="461" actId="1076"/>
          <ac:spMkLst>
            <pc:docMk/>
            <pc:sldMk cId="260468749" sldId="256"/>
            <ac:spMk id="18" creationId="{67A3A182-E8AC-73EA-E29F-A94473198F5C}"/>
          </ac:spMkLst>
        </pc:spChg>
        <pc:spChg chg="mod">
          <ac:chgData name="Charlotte Collins" userId="84d648af-11c8-478a-b2ab-8c48f39140d6" providerId="ADAL" clId="{915D1E3E-717C-4EF7-B5A3-6749CEAEB574}" dt="2025-01-16T13:42:07.215" v="461" actId="1076"/>
          <ac:spMkLst>
            <pc:docMk/>
            <pc:sldMk cId="260468749" sldId="256"/>
            <ac:spMk id="19" creationId="{92BBE0A8-C7E8-C641-01A4-5987C49123D4}"/>
          </ac:spMkLst>
        </pc:spChg>
        <pc:spChg chg="mod">
          <ac:chgData name="Charlotte Collins" userId="84d648af-11c8-478a-b2ab-8c48f39140d6" providerId="ADAL" clId="{915D1E3E-717C-4EF7-B5A3-6749CEAEB574}" dt="2025-01-16T13:42:07.215" v="461" actId="1076"/>
          <ac:spMkLst>
            <pc:docMk/>
            <pc:sldMk cId="260468749" sldId="256"/>
            <ac:spMk id="20" creationId="{25469A14-2D6B-16CF-331C-AF76E6515984}"/>
          </ac:spMkLst>
        </pc:spChg>
        <pc:spChg chg="mod">
          <ac:chgData name="Charlotte Collins" userId="84d648af-11c8-478a-b2ab-8c48f39140d6" providerId="ADAL" clId="{915D1E3E-717C-4EF7-B5A3-6749CEAEB574}" dt="2025-01-16T13:42:07.215" v="461" actId="1076"/>
          <ac:spMkLst>
            <pc:docMk/>
            <pc:sldMk cId="260468749" sldId="256"/>
            <ac:spMk id="21" creationId="{249AEB4B-2B15-0411-1AD5-33F51E50BBC2}"/>
          </ac:spMkLst>
        </pc:spChg>
        <pc:spChg chg="mod">
          <ac:chgData name="Charlotte Collins" userId="84d648af-11c8-478a-b2ab-8c48f39140d6" providerId="ADAL" clId="{915D1E3E-717C-4EF7-B5A3-6749CEAEB574}" dt="2025-01-16T13:42:02.291" v="460" actId="14100"/>
          <ac:spMkLst>
            <pc:docMk/>
            <pc:sldMk cId="260468749" sldId="256"/>
            <ac:spMk id="23" creationId="{7D983424-433C-9CD3-D511-F952D78FB17E}"/>
          </ac:spMkLst>
        </pc:spChg>
        <pc:grpChg chg="mod">
          <ac:chgData name="Charlotte Collins" userId="84d648af-11c8-478a-b2ab-8c48f39140d6" providerId="ADAL" clId="{915D1E3E-717C-4EF7-B5A3-6749CEAEB574}" dt="2025-01-16T13:42:07.215" v="461" actId="1076"/>
          <ac:grpSpMkLst>
            <pc:docMk/>
            <pc:sldMk cId="260468749" sldId="256"/>
            <ac:grpSpMk id="10" creationId="{ED86B2F4-8A21-E817-05C7-E9152C92BF65}"/>
          </ac:grpSpMkLst>
        </pc:grpChg>
      </pc:sldChg>
    </pc:docChg>
  </pc:docChgLst>
  <pc:docChgLst>
    <pc:chgData name="Charlotte Thompson" userId="15c2f12b-9f55-4af0-9cde-c7ed075f1ba7" providerId="ADAL" clId="{E19048F1-20F0-4A7B-9BFF-CDCA2340CB9A}"/>
    <pc:docChg chg="custSel modSld">
      <pc:chgData name="Charlotte Thompson" userId="15c2f12b-9f55-4af0-9cde-c7ed075f1ba7" providerId="ADAL" clId="{E19048F1-20F0-4A7B-9BFF-CDCA2340CB9A}" dt="2025-01-16T11:46:11.303" v="82" actId="20577"/>
      <pc:docMkLst>
        <pc:docMk/>
      </pc:docMkLst>
      <pc:sldChg chg="modSp mod">
        <pc:chgData name="Charlotte Thompson" userId="15c2f12b-9f55-4af0-9cde-c7ed075f1ba7" providerId="ADAL" clId="{E19048F1-20F0-4A7B-9BFF-CDCA2340CB9A}" dt="2025-01-16T11:46:11.303" v="82" actId="20577"/>
        <pc:sldMkLst>
          <pc:docMk/>
          <pc:sldMk cId="260468749" sldId="256"/>
        </pc:sldMkLst>
        <pc:spChg chg="mod">
          <ac:chgData name="Charlotte Thompson" userId="15c2f12b-9f55-4af0-9cde-c7ed075f1ba7" providerId="ADAL" clId="{E19048F1-20F0-4A7B-9BFF-CDCA2340CB9A}" dt="2025-01-16T11:46:11.303" v="82" actId="20577"/>
          <ac:spMkLst>
            <pc:docMk/>
            <pc:sldMk cId="260468749" sldId="256"/>
            <ac:spMk id="15" creationId="{BC7830B0-4F2B-C019-2C63-253B39AD8B71}"/>
          </ac:spMkLst>
        </pc:spChg>
        <pc:spChg chg="mod">
          <ac:chgData name="Charlotte Thompson" userId="15c2f12b-9f55-4af0-9cde-c7ed075f1ba7" providerId="ADAL" clId="{E19048F1-20F0-4A7B-9BFF-CDCA2340CB9A}" dt="2025-01-16T11:45:38.757" v="65" actId="20577"/>
          <ac:spMkLst>
            <pc:docMk/>
            <pc:sldMk cId="260468749" sldId="256"/>
            <ac:spMk id="16" creationId="{D15D115E-7ECE-F1B7-B6FF-4A76D2E5CE77}"/>
          </ac:spMkLst>
        </pc:spChg>
        <pc:spChg chg="mod">
          <ac:chgData name="Charlotte Thompson" userId="15c2f12b-9f55-4af0-9cde-c7ed075f1ba7" providerId="ADAL" clId="{E19048F1-20F0-4A7B-9BFF-CDCA2340CB9A}" dt="2025-01-16T11:45:35.670" v="64" actId="20577"/>
          <ac:spMkLst>
            <pc:docMk/>
            <pc:sldMk cId="260468749" sldId="256"/>
            <ac:spMk id="23" creationId="{7D983424-433C-9CD3-D511-F952D78FB17E}"/>
          </ac:spMkLst>
        </pc:spChg>
      </pc:sldChg>
    </pc:docChg>
  </pc:docChgLst>
  <pc:docChgLst>
    <pc:chgData name="Laura Whitworth" userId="c784a165-b487-419a-b3d5-5efddc594f47" providerId="ADAL" clId="{C215EAF2-15AB-439A-9DD5-25A4CC22A6B5}"/>
    <pc:docChg chg="modSld">
      <pc:chgData name="Laura Whitworth" userId="c784a165-b487-419a-b3d5-5efddc594f47" providerId="ADAL" clId="{C215EAF2-15AB-439A-9DD5-25A4CC22A6B5}" dt="2025-01-16T12:39:40.357" v="2" actId="20577"/>
      <pc:docMkLst>
        <pc:docMk/>
      </pc:docMkLst>
      <pc:sldChg chg="modSp mod">
        <pc:chgData name="Laura Whitworth" userId="c784a165-b487-419a-b3d5-5efddc594f47" providerId="ADAL" clId="{C215EAF2-15AB-439A-9DD5-25A4CC22A6B5}" dt="2025-01-16T12:39:40.357" v="2" actId="20577"/>
        <pc:sldMkLst>
          <pc:docMk/>
          <pc:sldMk cId="260468749" sldId="256"/>
        </pc:sldMkLst>
        <pc:spChg chg="mod">
          <ac:chgData name="Laura Whitworth" userId="c784a165-b487-419a-b3d5-5efddc594f47" providerId="ADAL" clId="{C215EAF2-15AB-439A-9DD5-25A4CC22A6B5}" dt="2025-01-16T12:39:40.357" v="2" actId="20577"/>
          <ac:spMkLst>
            <pc:docMk/>
            <pc:sldMk cId="260468749" sldId="256"/>
            <ac:spMk id="19" creationId="{92BBE0A8-C7E8-C641-01A4-5987C49123D4}"/>
          </ac:spMkLst>
        </pc:spChg>
      </pc:sldChg>
    </pc:docChg>
  </pc:docChgLst>
  <pc:docChgLst>
    <pc:chgData name="Charlotte Collins" userId="84d648af-11c8-478a-b2ab-8c48f39140d6" providerId="ADAL" clId="{5C61403F-82FE-490B-BE44-6D638CC70E0D}"/>
    <pc:docChg chg="custSel modSld">
      <pc:chgData name="Charlotte Collins" userId="84d648af-11c8-478a-b2ab-8c48f39140d6" providerId="ADAL" clId="{5C61403F-82FE-490B-BE44-6D638CC70E0D}" dt="2025-01-15T18:31:17.977" v="2005" actId="1076"/>
      <pc:docMkLst>
        <pc:docMk/>
      </pc:docMkLst>
      <pc:sldChg chg="modSp mod">
        <pc:chgData name="Charlotte Collins" userId="84d648af-11c8-478a-b2ab-8c48f39140d6" providerId="ADAL" clId="{5C61403F-82FE-490B-BE44-6D638CC70E0D}" dt="2025-01-15T18:31:17.977" v="2005" actId="1076"/>
        <pc:sldMkLst>
          <pc:docMk/>
          <pc:sldMk cId="260468749" sldId="256"/>
        </pc:sldMkLst>
        <pc:spChg chg="mod">
          <ac:chgData name="Charlotte Collins" userId="84d648af-11c8-478a-b2ab-8c48f39140d6" providerId="ADAL" clId="{5C61403F-82FE-490B-BE44-6D638CC70E0D}" dt="2025-01-15T18:31:11.273" v="2004" actId="20577"/>
          <ac:spMkLst>
            <pc:docMk/>
            <pc:sldMk cId="260468749" sldId="256"/>
            <ac:spMk id="2" creationId="{DC4054E2-BAF9-7477-4638-C905B972FB80}"/>
          </ac:spMkLst>
        </pc:spChg>
        <pc:spChg chg="mod">
          <ac:chgData name="Charlotte Collins" userId="84d648af-11c8-478a-b2ab-8c48f39140d6" providerId="ADAL" clId="{5C61403F-82FE-490B-BE44-6D638CC70E0D}" dt="2025-01-15T18:24:04.715" v="997" actId="20577"/>
          <ac:spMkLst>
            <pc:docMk/>
            <pc:sldMk cId="260468749" sldId="256"/>
            <ac:spMk id="4" creationId="{95117BB4-55F3-0617-95D5-C93C7DAFC36C}"/>
          </ac:spMkLst>
        </pc:spChg>
        <pc:spChg chg="mod">
          <ac:chgData name="Charlotte Collins" userId="84d648af-11c8-478a-b2ab-8c48f39140d6" providerId="ADAL" clId="{5C61403F-82FE-490B-BE44-6D638CC70E0D}" dt="2025-01-15T18:20:41.632" v="816" actId="12"/>
          <ac:spMkLst>
            <pc:docMk/>
            <pc:sldMk cId="260468749" sldId="256"/>
            <ac:spMk id="5" creationId="{40183645-F0D3-4CF4-AD14-6D23E99A3BEB}"/>
          </ac:spMkLst>
        </pc:spChg>
        <pc:spChg chg="mod">
          <ac:chgData name="Charlotte Collins" userId="84d648af-11c8-478a-b2ab-8c48f39140d6" providerId="ADAL" clId="{5C61403F-82FE-490B-BE44-6D638CC70E0D}" dt="2025-01-15T18:31:17.977" v="2005" actId="1076"/>
          <ac:spMkLst>
            <pc:docMk/>
            <pc:sldMk cId="260468749" sldId="256"/>
            <ac:spMk id="11" creationId="{3679F29F-7830-1589-2DB2-69B9523775DB}"/>
          </ac:spMkLst>
        </pc:spChg>
        <pc:spChg chg="mod">
          <ac:chgData name="Charlotte Collins" userId="84d648af-11c8-478a-b2ab-8c48f39140d6" providerId="ADAL" clId="{5C61403F-82FE-490B-BE44-6D638CC70E0D}" dt="2025-01-15T18:31:17.977" v="2005" actId="1076"/>
          <ac:spMkLst>
            <pc:docMk/>
            <pc:sldMk cId="260468749" sldId="256"/>
            <ac:spMk id="12" creationId="{A3E8B8FE-97D7-FBFA-8C98-5FDC5F92BD29}"/>
          </ac:spMkLst>
        </pc:spChg>
        <pc:spChg chg="mod">
          <ac:chgData name="Charlotte Collins" userId="84d648af-11c8-478a-b2ab-8c48f39140d6" providerId="ADAL" clId="{5C61403F-82FE-490B-BE44-6D638CC70E0D}" dt="2025-01-15T18:31:17.977" v="2005" actId="1076"/>
          <ac:spMkLst>
            <pc:docMk/>
            <pc:sldMk cId="260468749" sldId="256"/>
            <ac:spMk id="13" creationId="{6A864091-7916-9191-4AD3-417B84424C54}"/>
          </ac:spMkLst>
        </pc:spChg>
        <pc:spChg chg="mod">
          <ac:chgData name="Charlotte Collins" userId="84d648af-11c8-478a-b2ab-8c48f39140d6" providerId="ADAL" clId="{5C61403F-82FE-490B-BE44-6D638CC70E0D}" dt="2025-01-15T18:31:17.977" v="2005" actId="1076"/>
          <ac:spMkLst>
            <pc:docMk/>
            <pc:sldMk cId="260468749" sldId="256"/>
            <ac:spMk id="14" creationId="{A30055B3-06A6-A290-5D2E-44AB78CF1AC8}"/>
          </ac:spMkLst>
        </pc:spChg>
        <pc:spChg chg="mod">
          <ac:chgData name="Charlotte Collins" userId="84d648af-11c8-478a-b2ab-8c48f39140d6" providerId="ADAL" clId="{5C61403F-82FE-490B-BE44-6D638CC70E0D}" dt="2025-01-15T18:31:17.977" v="2005" actId="1076"/>
          <ac:spMkLst>
            <pc:docMk/>
            <pc:sldMk cId="260468749" sldId="256"/>
            <ac:spMk id="15" creationId="{BC7830B0-4F2B-C019-2C63-253B39AD8B71}"/>
          </ac:spMkLst>
        </pc:spChg>
        <pc:spChg chg="mod">
          <ac:chgData name="Charlotte Collins" userId="84d648af-11c8-478a-b2ab-8c48f39140d6" providerId="ADAL" clId="{5C61403F-82FE-490B-BE44-6D638CC70E0D}" dt="2025-01-15T18:31:17.977" v="2005" actId="1076"/>
          <ac:spMkLst>
            <pc:docMk/>
            <pc:sldMk cId="260468749" sldId="256"/>
            <ac:spMk id="16" creationId="{D15D115E-7ECE-F1B7-B6FF-4A76D2E5CE77}"/>
          </ac:spMkLst>
        </pc:spChg>
        <pc:spChg chg="mod">
          <ac:chgData name="Charlotte Collins" userId="84d648af-11c8-478a-b2ab-8c48f39140d6" providerId="ADAL" clId="{5C61403F-82FE-490B-BE44-6D638CC70E0D}" dt="2025-01-15T18:31:17.977" v="2005" actId="1076"/>
          <ac:spMkLst>
            <pc:docMk/>
            <pc:sldMk cId="260468749" sldId="256"/>
            <ac:spMk id="17" creationId="{0852A451-63A0-E374-7C83-8E58D155B804}"/>
          </ac:spMkLst>
        </pc:spChg>
        <pc:spChg chg="mod">
          <ac:chgData name="Charlotte Collins" userId="84d648af-11c8-478a-b2ab-8c48f39140d6" providerId="ADAL" clId="{5C61403F-82FE-490B-BE44-6D638CC70E0D}" dt="2025-01-15T18:31:17.977" v="2005" actId="1076"/>
          <ac:spMkLst>
            <pc:docMk/>
            <pc:sldMk cId="260468749" sldId="256"/>
            <ac:spMk id="18" creationId="{67A3A182-E8AC-73EA-E29F-A94473198F5C}"/>
          </ac:spMkLst>
        </pc:spChg>
        <pc:spChg chg="mod">
          <ac:chgData name="Charlotte Collins" userId="84d648af-11c8-478a-b2ab-8c48f39140d6" providerId="ADAL" clId="{5C61403F-82FE-490B-BE44-6D638CC70E0D}" dt="2025-01-15T18:31:17.977" v="2005" actId="1076"/>
          <ac:spMkLst>
            <pc:docMk/>
            <pc:sldMk cId="260468749" sldId="256"/>
            <ac:spMk id="19" creationId="{92BBE0A8-C7E8-C641-01A4-5987C49123D4}"/>
          </ac:spMkLst>
        </pc:spChg>
        <pc:spChg chg="mod">
          <ac:chgData name="Charlotte Collins" userId="84d648af-11c8-478a-b2ab-8c48f39140d6" providerId="ADAL" clId="{5C61403F-82FE-490B-BE44-6D638CC70E0D}" dt="2025-01-15T18:31:17.977" v="2005" actId="1076"/>
          <ac:spMkLst>
            <pc:docMk/>
            <pc:sldMk cId="260468749" sldId="256"/>
            <ac:spMk id="20" creationId="{25469A14-2D6B-16CF-331C-AF76E6515984}"/>
          </ac:spMkLst>
        </pc:spChg>
        <pc:spChg chg="mod">
          <ac:chgData name="Charlotte Collins" userId="84d648af-11c8-478a-b2ab-8c48f39140d6" providerId="ADAL" clId="{5C61403F-82FE-490B-BE44-6D638CC70E0D}" dt="2025-01-15T18:31:17.977" v="2005" actId="1076"/>
          <ac:spMkLst>
            <pc:docMk/>
            <pc:sldMk cId="260468749" sldId="256"/>
            <ac:spMk id="21" creationId="{249AEB4B-2B15-0411-1AD5-33F51E50BBC2}"/>
          </ac:spMkLst>
        </pc:spChg>
        <pc:spChg chg="mod">
          <ac:chgData name="Charlotte Collins" userId="84d648af-11c8-478a-b2ab-8c48f39140d6" providerId="ADAL" clId="{5C61403F-82FE-490B-BE44-6D638CC70E0D}" dt="2025-01-15T18:20:29.236" v="811" actId="12"/>
          <ac:spMkLst>
            <pc:docMk/>
            <pc:sldMk cId="260468749" sldId="256"/>
            <ac:spMk id="23" creationId="{7D983424-433C-9CD3-D511-F952D78FB17E}"/>
          </ac:spMkLst>
        </pc:spChg>
        <pc:grpChg chg="mod">
          <ac:chgData name="Charlotte Collins" userId="84d648af-11c8-478a-b2ab-8c48f39140d6" providerId="ADAL" clId="{5C61403F-82FE-490B-BE44-6D638CC70E0D}" dt="2025-01-15T18:31:17.977" v="2005" actId="1076"/>
          <ac:grpSpMkLst>
            <pc:docMk/>
            <pc:sldMk cId="260468749" sldId="256"/>
            <ac:grpSpMk id="10" creationId="{ED86B2F4-8A21-E817-05C7-E9152C92BF65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DFAC-BEF2-4F17-8A07-C31C3941199D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505F-726D-4586-B544-F41E3BC3A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063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DFAC-BEF2-4F17-8A07-C31C3941199D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505F-726D-4586-B544-F41E3BC3A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962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DFAC-BEF2-4F17-8A07-C31C3941199D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505F-726D-4586-B544-F41E3BC3A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473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DFAC-BEF2-4F17-8A07-C31C3941199D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505F-726D-4586-B544-F41E3BC3A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529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DFAC-BEF2-4F17-8A07-C31C3941199D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505F-726D-4586-B544-F41E3BC3A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7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DFAC-BEF2-4F17-8A07-C31C3941199D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505F-726D-4586-B544-F41E3BC3A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63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DFAC-BEF2-4F17-8A07-C31C3941199D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505F-726D-4586-B544-F41E3BC3A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569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DFAC-BEF2-4F17-8A07-C31C3941199D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505F-726D-4586-B544-F41E3BC3A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049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DFAC-BEF2-4F17-8A07-C31C3941199D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505F-726D-4586-B544-F41E3BC3A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579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DFAC-BEF2-4F17-8A07-C31C3941199D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505F-726D-4586-B544-F41E3BC3A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976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7DFAC-BEF2-4F17-8A07-C31C3941199D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505F-726D-4586-B544-F41E3BC3A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177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27DFAC-BEF2-4F17-8A07-C31C3941199D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A1505F-726D-4586-B544-F41E3BC3A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22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3">
            <a:extLst>
              <a:ext uri="{FF2B5EF4-FFF2-40B4-BE49-F238E27FC236}">
                <a16:creationId xmlns:a16="http://schemas.microsoft.com/office/drawing/2014/main" id="{914E9CFC-FA7F-DB9F-3D7B-5373F47DA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" y="105490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sz="10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D86B2F4-8A21-E817-05C7-E9152C92BF65}"/>
              </a:ext>
            </a:extLst>
          </p:cNvPr>
          <p:cNvGrpSpPr>
            <a:grpSpLocks/>
          </p:cNvGrpSpPr>
          <p:nvPr/>
        </p:nvGrpSpPr>
        <p:grpSpPr bwMode="auto">
          <a:xfrm>
            <a:off x="64008" y="53163"/>
            <a:ext cx="9803219" cy="6751674"/>
            <a:chOff x="1049883" y="1064716"/>
            <a:chExt cx="103480" cy="7345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679F29F-7830-1589-2DB2-69B9523775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9883" y="1064716"/>
              <a:ext cx="103480" cy="73456"/>
            </a:xfrm>
            <a:prstGeom prst="rect">
              <a:avLst/>
            </a:prstGeom>
            <a:noFill/>
            <a:ln w="50800">
              <a:solidFill>
                <a:srgbClr val="00206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EEECE1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endParaRPr lang="en-GB" sz="100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3E8B8FE-97D7-FBFA-8C98-5FDC5F92BD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1062" y="1065925"/>
              <a:ext cx="30855" cy="36097"/>
            </a:xfrm>
            <a:prstGeom prst="rect">
              <a:avLst/>
            </a:prstGeom>
            <a:solidFill>
              <a:srgbClr val="FFFFFF"/>
            </a:solidFill>
            <a:ln w="31750">
              <a:solidFill>
                <a:srgbClr val="7030A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868686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r>
                <a:rPr lang="en-GB" sz="1000" b="1" u="sng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English</a:t>
              </a:r>
              <a:endParaRPr lang="en-GB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r>
                <a:rPr lang="en-GB" sz="1000" b="1" u="none" strike="noStrike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 </a:t>
              </a:r>
              <a:r>
                <a:rPr lang="en-GB" sz="1000" b="1" u="sng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Reading</a:t>
              </a:r>
              <a:endParaRPr lang="en-GB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r>
                <a:rPr lang="en-GB" sz="1000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The Ghouls of </a:t>
              </a:r>
              <a:r>
                <a:rPr lang="en-GB" sz="1000" dirty="0" err="1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Howlfair</a:t>
              </a:r>
              <a:r>
                <a:rPr lang="en-GB" sz="1000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 by Nick Tomlinson will be the focus text in our reading lessons. We will improve our skills in:</a:t>
              </a:r>
              <a:endParaRPr lang="en-GB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lvl="0" indent="-342900">
                <a:buFont typeface="Symbol" panose="05050102010706020507" pitchFamily="18" charset="2"/>
                <a:buChar char=""/>
              </a:pPr>
              <a:r>
                <a:rPr lang="en-GB" sz="1000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Retrieving information</a:t>
              </a:r>
              <a:endParaRPr lang="en-GB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lvl="0" indent="-342900">
                <a:buFont typeface="Symbol" panose="05050102010706020507" pitchFamily="18" charset="2"/>
                <a:buChar char=""/>
              </a:pPr>
              <a:r>
                <a:rPr lang="en-GB" sz="1000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Making inferences about characters and use evidence to support this</a:t>
              </a:r>
              <a:endParaRPr lang="en-GB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lvl="0" indent="-342900">
                <a:buFont typeface="Symbol" panose="05050102010706020507" pitchFamily="18" charset="2"/>
                <a:buChar char=""/>
              </a:pPr>
              <a:r>
                <a:rPr lang="en-GB" sz="1000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Explaining the meaning of words and what they tell us about characters, situations and events.</a:t>
              </a:r>
              <a:endParaRPr lang="en-GB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457200"/>
              <a:r>
                <a:rPr lang="en-GB" sz="1000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 </a:t>
              </a:r>
              <a:endParaRPr lang="en-GB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r>
                <a:rPr lang="en-GB" sz="1000" b="1" u="sng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Writing</a:t>
              </a:r>
            </a:p>
            <a:p>
              <a:r>
                <a:rPr lang="en-GB" sz="1000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We will use a range of stimulus for our writing this term, including books, poetry, images and short films. We will further develop our use of sentence structure to use a varied range of sentence types in our independent writing. We will also experiment with vocabulary and grammar to create different effects for the reader.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A864091-7916-9191-4AD3-417B84424C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0958" y="1066008"/>
              <a:ext cx="30855" cy="24007"/>
            </a:xfrm>
            <a:prstGeom prst="rect">
              <a:avLst/>
            </a:prstGeom>
            <a:solidFill>
              <a:srgbClr val="FFFFFF"/>
            </a:solidFill>
            <a:ln w="31750">
              <a:solidFill>
                <a:srgbClr val="00206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868686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r>
                <a:rPr lang="en-GB" sz="1000" b="1" u="sng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Maths</a:t>
              </a:r>
              <a:endParaRPr lang="en-GB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r>
                <a:rPr lang="en-GB" sz="1000" b="1" u="sng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Fractions, decimals and percentages:</a:t>
              </a:r>
              <a:endParaRPr lang="en-GB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lvl="0" indent="-342900">
                <a:buFont typeface="Comic Sans MS" panose="030F0702030302020204" pitchFamily="66" charset="0"/>
                <a:buChar char="•"/>
              </a:pPr>
              <a:r>
                <a:rPr lang="en-GB" sz="1000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Fraction, decimal and percentage equivalence</a:t>
              </a:r>
            </a:p>
            <a:p>
              <a:pPr marL="342900" lvl="0" indent="-342900">
                <a:buFont typeface="Comic Sans MS" panose="030F0702030302020204" pitchFamily="66" charset="0"/>
                <a:buChar char="•"/>
              </a:pPr>
              <a:r>
                <a:rPr lang="en-GB" sz="1000" dirty="0"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Finding percentages of amounts</a:t>
              </a:r>
            </a:p>
            <a:p>
              <a:pPr marL="342900" lvl="0" indent="-342900">
                <a:buFont typeface="Comic Sans MS" panose="030F0702030302020204" pitchFamily="66" charset="0"/>
                <a:buChar char="•"/>
              </a:pPr>
              <a:r>
                <a:rPr lang="en-GB" sz="1000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Multiplying number with decimal places by 10, 100 and 1000</a:t>
              </a:r>
            </a:p>
            <a:p>
              <a:pPr marL="342900" lvl="0" indent="-342900">
                <a:buFont typeface="Comic Sans MS" panose="030F0702030302020204" pitchFamily="66" charset="0"/>
                <a:buChar char="•"/>
              </a:pPr>
              <a:r>
                <a:rPr lang="en-GB" sz="1000" dirty="0"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Solving problems involving fractions, decimals and percentages</a:t>
              </a:r>
              <a:endParaRPr lang="en-GB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GB" sz="1000" b="1" u="sng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Geometry:</a:t>
              </a:r>
              <a:endParaRPr lang="en-GB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lvl="0" indent="-342900">
                <a:buFont typeface="Comic Sans MS" panose="030F0702030302020204" pitchFamily="66" charset="0"/>
                <a:buChar char="•"/>
              </a:pPr>
              <a:r>
                <a:rPr lang="en-GB" sz="1000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Finding the area and perimeter of irregular shapes</a:t>
              </a:r>
            </a:p>
            <a:p>
              <a:pPr marL="342900" lvl="0" indent="-342900">
                <a:buFont typeface="Comic Sans MS" panose="030F0702030302020204" pitchFamily="66" charset="0"/>
                <a:buChar char="•"/>
              </a:pPr>
              <a:r>
                <a:rPr lang="en-GB" sz="1000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Using our knowledge of the properties of shapes to solve problems</a:t>
              </a:r>
              <a:endParaRPr lang="en-GB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30055B3-06A6-A290-5D2E-44AB78CF1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2731" y="1099564"/>
              <a:ext cx="35340" cy="9980"/>
            </a:xfrm>
            <a:prstGeom prst="rect">
              <a:avLst/>
            </a:prstGeom>
            <a:solidFill>
              <a:srgbClr val="FFFFFF"/>
            </a:solidFill>
            <a:ln w="317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868686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r>
                <a:rPr lang="en-GB" sz="1000" b="1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As Geographers we will: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Visit a marine environment (dat</a:t>
              </a:r>
              <a:r>
                <a:rPr lang="en-GB" sz="1000" dirty="0">
                  <a:latin typeface="Comic Sans MS" panose="030F0702030302020204" pitchFamily="66" charset="0"/>
                  <a:ea typeface="Times New Roman" panose="02020603050405020304" pitchFamily="18" charset="0"/>
                </a:rPr>
                <a:t>e to be confirmed)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Look at why our oceans matter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 dirty="0">
                  <a:latin typeface="Comic Sans MS" panose="030F0702030302020204" pitchFamily="66" charset="0"/>
                  <a:ea typeface="Times New Roman" panose="02020603050405020304" pitchFamily="18" charset="0"/>
                </a:rPr>
                <a:t>Describe the Great Barrier Reef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Discuss the impact of litter on marine environments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C7830B0-4F2B-C019-2C63-253B39AD8B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0741" y="1092225"/>
              <a:ext cx="30180" cy="22941"/>
            </a:xfrm>
            <a:prstGeom prst="rect">
              <a:avLst/>
            </a:prstGeom>
            <a:solidFill>
              <a:srgbClr val="FFFFFF"/>
            </a:solidFill>
            <a:ln w="31750">
              <a:solidFill>
                <a:srgbClr val="00B05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868686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r>
                <a:rPr lang="en-GB" sz="1000" b="1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As Scientists we will:</a:t>
              </a:r>
            </a:p>
            <a:p>
              <a:endParaRPr lang="en-GB" sz="1000" b="1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endParaRPr>
            </a:p>
            <a:p>
              <a:pPr marL="342900" lvl="0" indent="-342900">
                <a:buFont typeface="Symbol" panose="05050102010706020507" pitchFamily="18" charset="2"/>
                <a:buChar char=""/>
              </a:pPr>
              <a:r>
                <a:rPr lang="en-GB" sz="1000" dirty="0"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Learn that living things produce offspring of the same kind, but normally offspring vary and are not identical to their parents</a:t>
              </a:r>
              <a:endPara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>
                <a:buFont typeface="Symbol" panose="05050102010706020507" pitchFamily="18" charset="2"/>
                <a:buChar char=""/>
              </a:pPr>
              <a:r>
                <a:rPr lang="en-GB" sz="1000" dirty="0"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I</a:t>
              </a:r>
              <a:r>
                <a:rPr lang="en-GB" sz="1000" dirty="0"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dentify how animals and plants are adapted to suit their environment in different ways and that adaptation may lead to evolution</a:t>
              </a:r>
              <a:endPara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>
                <a:buFont typeface="Symbol" panose="05050102010706020507" pitchFamily="18" charset="2"/>
                <a:buChar char=""/>
              </a:pPr>
              <a:r>
                <a:rPr lang="en-GB" sz="1000" dirty="0"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Learn that fossils provide information about living things that inhabited the Earth millions of years ago.</a:t>
              </a:r>
              <a:endPara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en-GB" sz="1000" b="1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endParaRPr>
            </a:p>
            <a:p>
              <a:endParaRPr lang="en-GB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15D115E-7ECE-F1B7-B6FF-4A76D2E5CE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0619" y="1115965"/>
              <a:ext cx="30179" cy="20915"/>
            </a:xfrm>
            <a:prstGeom prst="rect">
              <a:avLst/>
            </a:prstGeom>
            <a:solidFill>
              <a:srgbClr val="FFFFFF"/>
            </a:solidFill>
            <a:ln w="31750">
              <a:solidFill>
                <a:srgbClr val="7030A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868686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r>
                <a:rPr lang="en-GB" sz="1000" b="1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In PSHE we will focus on ‘Dreams and Goals’ and ‘Healthy Me’, learning to:</a:t>
              </a:r>
            </a:p>
            <a:p>
              <a:endParaRPr lang="en-GB" sz="1000" b="1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endParaRPr>
            </a:p>
            <a:p>
              <a:pPr marL="342900" lvl="0" indent="-342900">
                <a:lnSpc>
                  <a:spcPct val="115000"/>
                </a:lnSpc>
                <a:buFont typeface="Symbol" panose="05050102010706020507" pitchFamily="18" charset="2"/>
                <a:buChar char=""/>
              </a:pPr>
              <a:r>
                <a:rPr lang="en-GB" sz="1000" dirty="0">
                  <a:solidFill>
                    <a:srgbClr val="0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Appreciate that different people have different dreams related to their upbringing and culture.</a:t>
              </a:r>
              <a:endPara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>
                <a:lnSpc>
                  <a:spcPct val="115000"/>
                </a:lnSpc>
                <a:buFont typeface="Symbol" panose="05050102010706020507" pitchFamily="18" charset="2"/>
                <a:buChar char=""/>
              </a:pPr>
              <a:r>
                <a:rPr lang="en-GB" sz="1000" dirty="0">
                  <a:solidFill>
                    <a:srgbClr val="0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Identify and apply things that can be done to keep ourselves emotionally healthy.</a:t>
              </a:r>
              <a:endPara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>
                <a:lnSpc>
                  <a:spcPct val="115000"/>
                </a:lnSpc>
                <a:spcAft>
                  <a:spcPts val="1000"/>
                </a:spcAft>
                <a:buFont typeface="Symbol" panose="05050102010706020507" pitchFamily="18" charset="2"/>
                <a:buChar char=""/>
              </a:pPr>
              <a:r>
                <a:rPr lang="en-GB" sz="1000" dirty="0">
                  <a:solidFill>
                    <a:srgbClr val="0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Learn how to manage stress and pressure.  </a:t>
              </a:r>
              <a:endPara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en-GB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852A451-63A0-E374-7C83-8E58D155B8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759" y="1102835"/>
              <a:ext cx="31742" cy="8036"/>
            </a:xfrm>
            <a:prstGeom prst="rect">
              <a:avLst/>
            </a:prstGeom>
            <a:solidFill>
              <a:srgbClr val="FFFFFF"/>
            </a:solidFill>
            <a:ln w="317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868686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r>
                <a:rPr lang="en-GB" sz="1000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As </a:t>
              </a:r>
              <a:r>
                <a:rPr lang="en-GB" sz="1000" b="1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Artists</a:t>
              </a:r>
              <a:r>
                <a:rPr lang="en-GB" sz="1000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 we will</a:t>
              </a:r>
              <a:r>
                <a:rPr lang="en-GB" sz="1000" dirty="0">
                  <a:latin typeface="Comic Sans MS" panose="030F0702030302020204" pitchFamily="66" charset="0"/>
                  <a:ea typeface="Times New Roman" panose="02020603050405020304" pitchFamily="18" charset="0"/>
                </a:rPr>
                <a:t> learn how to analyse famous works of art and use these skills to ‘read’ a range of artwork and then create a final piece of art using inspiration from a chosen artist.</a:t>
              </a:r>
              <a:endParaRPr lang="en-GB" sz="10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7A3A182-E8AC-73EA-E29F-A94473198F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481" y="1111684"/>
              <a:ext cx="31534" cy="14414"/>
            </a:xfrm>
            <a:prstGeom prst="rect">
              <a:avLst/>
            </a:prstGeom>
            <a:solidFill>
              <a:srgbClr val="FFFFFF"/>
            </a:solidFill>
            <a:ln w="31750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868686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r>
                <a:rPr lang="en-GB" sz="1000" b="1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In Computing we will: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Learn the names for and how to use different video techniques.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 dirty="0">
                  <a:latin typeface="Comic Sans MS" panose="030F0702030302020204" pitchFamily="66" charset="0"/>
                  <a:ea typeface="Times New Roman" panose="02020603050405020304" pitchFamily="18" charset="0"/>
                </a:rPr>
                <a:t>Plan and create our own videos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 dirty="0">
                  <a:latin typeface="Comic Sans MS" panose="030F0702030302020204" pitchFamily="66" charset="0"/>
                  <a:ea typeface="Times New Roman" panose="02020603050405020304" pitchFamily="18" charset="0"/>
                </a:rPr>
                <a:t>Learn what to do if we see inappropriate videos online.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Learn how information is sha</a:t>
              </a:r>
              <a:r>
                <a:rPr lang="en-GB" sz="1000" dirty="0">
                  <a:latin typeface="Comic Sans MS" panose="030F0702030302020204" pitchFamily="66" charset="0"/>
                  <a:ea typeface="Times New Roman" panose="02020603050405020304" pitchFamily="18" charset="0"/>
                </a:rPr>
                <a:t>red online and how people communicate using technology.</a:t>
              </a:r>
              <a:endParaRPr lang="en-GB" sz="10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endParaRPr>
            </a:p>
            <a:p>
              <a:endParaRPr lang="en-GB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2BBE0A8-C7E8-C641-01A4-5987C4912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2876" y="1086810"/>
              <a:ext cx="35338" cy="11885"/>
            </a:xfrm>
            <a:prstGeom prst="rect">
              <a:avLst/>
            </a:prstGeom>
            <a:solidFill>
              <a:srgbClr val="FFFFFF"/>
            </a:solidFill>
            <a:ln w="31750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868686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r>
                <a:rPr lang="en-GB" sz="1000" b="1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As Historians we will:</a:t>
              </a:r>
            </a:p>
            <a:p>
              <a:pPr marL="342900" lvl="0" indent="-342900">
                <a:lnSpc>
                  <a:spcPct val="115000"/>
                </a:lnSpc>
                <a:buFont typeface="Symbol" panose="05050102010706020507" pitchFamily="18" charset="2"/>
                <a:buChar char=""/>
              </a:pPr>
              <a:r>
                <a:rPr lang="en-GB" sz="1000" dirty="0"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Develop an understanding of the fishing heritage of Hull and the impact of the Triple Trawler Disaster</a:t>
              </a:r>
              <a:endPara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>
                <a:lnSpc>
                  <a:spcPct val="115000"/>
                </a:lnSpc>
                <a:spcAft>
                  <a:spcPts val="1000"/>
                </a:spcAft>
                <a:buFont typeface="Symbol" panose="05050102010706020507" pitchFamily="18" charset="2"/>
                <a:buChar char=""/>
              </a:pPr>
              <a:r>
                <a:rPr lang="en-GB" sz="1000" dirty="0"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Evaluate the legacy of Hull’s fishing heritage, including the achievements of Lillian </a:t>
              </a:r>
              <a:r>
                <a:rPr lang="en-GB" sz="1000" dirty="0" err="1"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Bilocca</a:t>
              </a:r>
              <a:endPara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5469A14-2D6B-16CF-331C-AF76E65159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2637" y="1131384"/>
              <a:ext cx="35238" cy="5496"/>
            </a:xfrm>
            <a:prstGeom prst="rect">
              <a:avLst/>
            </a:prstGeom>
            <a:solidFill>
              <a:srgbClr val="FFFFFF"/>
            </a:solidFill>
            <a:ln w="31750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868686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r>
                <a:rPr lang="en-GB" sz="1000" b="1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In PE, we will learn skills in basketball and gymnastics. </a:t>
              </a:r>
              <a:endParaRPr lang="en-GB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r>
                <a:rPr lang="en-GB" sz="1000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 </a:t>
              </a:r>
              <a:endParaRPr lang="en-GB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endParaRPr lang="en-GB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r>
                <a:rPr lang="en-GB" sz="1000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 </a:t>
              </a:r>
              <a:endParaRPr lang="en-GB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49AEB4B-2B15-0411-1AD5-33F51E50BB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033" y="1066008"/>
              <a:ext cx="29034" cy="3682"/>
            </a:xfrm>
            <a:prstGeom prst="rect">
              <a:avLst/>
            </a:prstGeom>
            <a:noFill/>
            <a:ln w="317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868686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rot="0" vert="horz" wrap="square" lIns="36576" tIns="36576" rIns="36576" bIns="36576" anchor="t" anchorCtr="0" upright="1">
              <a:noAutofit/>
            </a:bodyPr>
            <a:lstStyle/>
            <a:p>
              <a:pPr algn="ctr"/>
              <a:r>
                <a:rPr lang="en-GB" sz="1000" b="1" u="sng" dirty="0"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Year 6 – Autumn </a:t>
              </a:r>
              <a:r>
                <a:rPr lang="en-GB" sz="1000" b="1" u="sng" dirty="0">
                  <a:latin typeface="Comic Sans MS" panose="030F0702030302020204" pitchFamily="66" charset="0"/>
                  <a:ea typeface="Times New Roman" panose="02020603050405020304" pitchFamily="18" charset="0"/>
                </a:rPr>
                <a:t>Term 2024</a:t>
              </a:r>
              <a:endParaRPr lang="en-GB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7D983424-433C-9CD3-D511-F952D78FB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6950" y="5310295"/>
            <a:ext cx="3392284" cy="715601"/>
          </a:xfrm>
          <a:prstGeom prst="rect">
            <a:avLst/>
          </a:prstGeom>
          <a:solidFill>
            <a:srgbClr val="FFFFFF"/>
          </a:solidFill>
          <a:ln w="317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r>
              <a:rPr lang="en-GB" sz="1000" b="1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In Design Technology we will:</a:t>
            </a:r>
          </a:p>
          <a:p>
            <a:r>
              <a:rPr lang="en-GB" sz="1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focus on celebrating culture and seasonality in food. We will taste a range of different soups and then learn the skills to cook one ourselves. 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000" b="1" dirty="0"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b="1" dirty="0"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4054E2-BAF9-7477-4638-C905B972F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5297" y="384746"/>
            <a:ext cx="3392284" cy="1598393"/>
          </a:xfrm>
          <a:prstGeom prst="rect">
            <a:avLst/>
          </a:prstGeom>
          <a:solidFill>
            <a:srgbClr val="FFFFFF"/>
          </a:solidFill>
          <a:ln w="3175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r>
              <a:rPr lang="en-GB" sz="1000" b="1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Important dates: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Friday 31</a:t>
            </a:r>
            <a:r>
              <a:rPr lang="en-GB" sz="1000" baseline="300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st</a:t>
            </a:r>
            <a:r>
              <a:rPr lang="en-GB" sz="10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January – height and weight checks for Year 6 and EYFS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702030302020204" pitchFamily="66" charset="0"/>
                <a:ea typeface="Times New Roman" panose="02020603050405020304" pitchFamily="18" charset="0"/>
              </a:rPr>
              <a:t>Friday 7</a:t>
            </a:r>
            <a:r>
              <a:rPr lang="en-GB" sz="1000" baseline="30000" dirty="0">
                <a:latin typeface="Comic Sans MS" panose="030F0702030302020204" pitchFamily="66" charset="0"/>
                <a:ea typeface="Times New Roman" panose="02020603050405020304" pitchFamily="18" charset="0"/>
              </a:rPr>
              <a:t>th</a:t>
            </a:r>
            <a:r>
              <a:rPr lang="en-GB" sz="1000" dirty="0">
                <a:latin typeface="Comic Sans MS" panose="030F0702030302020204" pitchFamily="66" charset="0"/>
                <a:ea typeface="Times New Roman" panose="02020603050405020304" pitchFamily="18" charset="0"/>
              </a:rPr>
              <a:t> February – NSPCC Number Day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Tuesday 11</a:t>
            </a:r>
            <a:r>
              <a:rPr lang="en-GB" sz="1000" baseline="300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th</a:t>
            </a:r>
            <a:r>
              <a:rPr lang="en-GB" sz="10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February – Safer Internet Day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702030302020204" pitchFamily="66" charset="0"/>
                <a:ea typeface="Times New Roman" panose="02020603050405020304" pitchFamily="18" charset="0"/>
              </a:rPr>
              <a:t>Tuesday 4</a:t>
            </a:r>
            <a:r>
              <a:rPr lang="en-GB" sz="1000" baseline="30000" dirty="0">
                <a:latin typeface="Comic Sans MS" panose="030F0702030302020204" pitchFamily="66" charset="0"/>
                <a:ea typeface="Times New Roman" panose="02020603050405020304" pitchFamily="18" charset="0"/>
              </a:rPr>
              <a:t>th</a:t>
            </a:r>
            <a:r>
              <a:rPr lang="en-GB" sz="1000" dirty="0">
                <a:latin typeface="Comic Sans MS" panose="030F0702030302020204" pitchFamily="66" charset="0"/>
                <a:ea typeface="Times New Roman" panose="02020603050405020304" pitchFamily="18" charset="0"/>
              </a:rPr>
              <a:t> and Thursday 6</a:t>
            </a:r>
            <a:r>
              <a:rPr lang="en-GB" sz="1000" baseline="30000" dirty="0">
                <a:latin typeface="Comic Sans MS" panose="030F0702030302020204" pitchFamily="66" charset="0"/>
                <a:ea typeface="Times New Roman" panose="02020603050405020304" pitchFamily="18" charset="0"/>
              </a:rPr>
              <a:t>th</a:t>
            </a:r>
            <a:r>
              <a:rPr lang="en-GB" sz="1000" dirty="0">
                <a:latin typeface="Comic Sans MS" panose="030F0702030302020204" pitchFamily="66" charset="0"/>
                <a:ea typeface="Times New Roman" panose="02020603050405020304" pitchFamily="18" charset="0"/>
              </a:rPr>
              <a:t> March – Parent Evenings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Friday 7</a:t>
            </a:r>
            <a:r>
              <a:rPr lang="en-GB" sz="1000" baseline="300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th</a:t>
            </a:r>
            <a:r>
              <a:rPr lang="en-GB" sz="10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March – World Book Day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702030302020204" pitchFamily="66" charset="0"/>
                <a:ea typeface="Times New Roman" panose="02020603050405020304" pitchFamily="18" charset="0"/>
              </a:rPr>
              <a:t>Friday 21</a:t>
            </a:r>
            <a:r>
              <a:rPr lang="en-GB" sz="1000" baseline="30000" dirty="0">
                <a:latin typeface="Comic Sans MS" panose="030F0702030302020204" pitchFamily="66" charset="0"/>
                <a:ea typeface="Times New Roman" panose="02020603050405020304" pitchFamily="18" charset="0"/>
              </a:rPr>
              <a:t>st</a:t>
            </a:r>
            <a:r>
              <a:rPr lang="en-GB" sz="1000" dirty="0">
                <a:latin typeface="Comic Sans MS" panose="030F0702030302020204" pitchFamily="66" charset="0"/>
                <a:ea typeface="Times New Roman" panose="02020603050405020304" pitchFamily="18" charset="0"/>
              </a:rPr>
              <a:t> March – Red Nose Day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Friday 4</a:t>
            </a:r>
            <a:r>
              <a:rPr lang="en-GB" sz="1000" baseline="300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th</a:t>
            </a:r>
            <a:r>
              <a:rPr lang="en-GB" sz="10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en-GB" sz="1000" dirty="0">
                <a:latin typeface="Comic Sans MS" panose="030F0702030302020204" pitchFamily="66" charset="0"/>
                <a:ea typeface="Times New Roman" panose="02020603050405020304" pitchFamily="18" charset="0"/>
              </a:rPr>
              <a:t>April – Decorated Eggs to school</a:t>
            </a:r>
            <a:endParaRPr lang="en-GB" sz="1000" dirty="0"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117BB4-55F3-0617-95D5-C93C7DAFC36C}"/>
              </a:ext>
            </a:extLst>
          </p:cNvPr>
          <p:cNvSpPr txBox="1"/>
          <p:nvPr/>
        </p:nvSpPr>
        <p:spPr>
          <a:xfrm>
            <a:off x="6765163" y="5764068"/>
            <a:ext cx="3007091" cy="861774"/>
          </a:xfrm>
          <a:prstGeom prst="rect">
            <a:avLst/>
          </a:prstGeom>
          <a:noFill/>
          <a:ln w="28575">
            <a:solidFill>
              <a:schemeClr val="tx2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GB" sz="1000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Comic Sans MS" panose="030F0702030302020204" pitchFamily="66" charset="0"/>
              </a:rPr>
              <a:t>In World Views, we will: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702030302020204" pitchFamily="66" charset="0"/>
              </a:rPr>
              <a:t>Look at identify and belonging (both faith and non-faith)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 panose="030F0702030302020204" pitchFamily="66" charset="0"/>
              </a:rPr>
              <a:t>Learn about Ascension and Pentecost in relation to the Easter Story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183645-F0D3-4CF4-AD14-6D23E99A3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6950" y="4378733"/>
            <a:ext cx="3392284" cy="715602"/>
          </a:xfrm>
          <a:prstGeom prst="rect">
            <a:avLst/>
          </a:prstGeom>
          <a:solidFill>
            <a:srgbClr val="FFFFFF"/>
          </a:solidFill>
          <a:ln w="31750">
            <a:solidFill>
              <a:srgbClr val="FFC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In </a:t>
            </a:r>
            <a:r>
              <a:rPr lang="en-GB" sz="1000" b="1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Music</a:t>
            </a:r>
            <a:r>
              <a:rPr lang="en-GB" sz="10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, we will: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/>
                <a:ea typeface="Times New Roman" panose="02020603050405020304" pitchFamily="18" charset="0"/>
              </a:rPr>
              <a:t>Create our own soundtracks for a film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/>
                <a:ea typeface="Times New Roman" panose="02020603050405020304" pitchFamily="18" charset="0"/>
              </a:rPr>
              <a:t>Create and perform complex rhythms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Comic Sans MS"/>
                <a:ea typeface="Times New Roman" panose="02020603050405020304" pitchFamily="18" charset="0"/>
              </a:rPr>
              <a:t>Use graphic scores and formal pitch notation.</a:t>
            </a:r>
          </a:p>
        </p:txBody>
      </p:sp>
    </p:spTree>
    <p:extLst>
      <p:ext uri="{BB962C8B-B14F-4D97-AF65-F5344CB8AC3E}">
        <p14:creationId xmlns:p14="http://schemas.microsoft.com/office/powerpoint/2010/main" val="260468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2189a0-b903-4f34-b837-99c1beac405b">
      <Terms xmlns="http://schemas.microsoft.com/office/infopath/2007/PartnerControls"/>
    </lcf76f155ced4ddcb4097134ff3c332f>
    <TaxCatchAll xmlns="70031323-04d6-4077-a897-117c82ee934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7ECCB5EAFFF8468037445951374249" ma:contentTypeVersion="15" ma:contentTypeDescription="Create a new document." ma:contentTypeScope="" ma:versionID="d3326dd1db963bbe21cf4e04911762b1">
  <xsd:schema xmlns:xsd="http://www.w3.org/2001/XMLSchema" xmlns:xs="http://www.w3.org/2001/XMLSchema" xmlns:p="http://schemas.microsoft.com/office/2006/metadata/properties" xmlns:ns2="862189a0-b903-4f34-b837-99c1beac405b" xmlns:ns3="70031323-04d6-4077-a897-117c82ee9346" targetNamespace="http://schemas.microsoft.com/office/2006/metadata/properties" ma:root="true" ma:fieldsID="636ff97e209dbf562cd7a072082dd749" ns2:_="" ns3:_="">
    <xsd:import namespace="862189a0-b903-4f34-b837-99c1beac405b"/>
    <xsd:import namespace="70031323-04d6-4077-a897-117c82ee93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2189a0-b903-4f34-b837-99c1beac40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bec38d4-1b3d-41a4-be23-91a579364c2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031323-04d6-4077-a897-117c82ee934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ccd1ccd-7fae-4bf1-84bb-ec3469523648}" ma:internalName="TaxCatchAll" ma:showField="CatchAllData" ma:web="70031323-04d6-4077-a897-117c82ee93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C4FB6A-D2B1-4566-8FBA-3705DC407885}">
  <ds:schemaRefs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862189a0-b903-4f34-b837-99c1beac405b"/>
    <ds:schemaRef ds:uri="http://purl.org/dc/dcmitype/"/>
    <ds:schemaRef ds:uri="http://schemas.microsoft.com/office/2006/documentManagement/types"/>
    <ds:schemaRef ds:uri="70031323-04d6-4077-a897-117c82ee9346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C2CFE77-CEE9-4955-BCCE-80C88253E5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A1E0C5-A0D9-4ABB-A054-A4398AE21B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2189a0-b903-4f34-b837-99c1beac405b"/>
    <ds:schemaRef ds:uri="70031323-04d6-4077-a897-117c82ee93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621</Words>
  <Application>Microsoft Office PowerPoint</Application>
  <PresentationFormat>A4 Paper (210x297 mm)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Comic Sans MS</vt:lpstr>
      <vt:lpstr>Symbol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Charlotte Collins</dc:creator>
  <cp:lastModifiedBy>Charlotte Collins</cp:lastModifiedBy>
  <cp:revision>3</cp:revision>
  <dcterms:created xsi:type="dcterms:W3CDTF">2024-09-05T14:03:21Z</dcterms:created>
  <dcterms:modified xsi:type="dcterms:W3CDTF">2025-01-16T13:43:16Z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0x0101009D7ECCB5EAFFF8468037445951374249</vt:lpwstr>
  </property>
  <property fmtid="{D5CDD505-2E9C-101B-9397-08002B2CF9AE}" pid="3" name="MediaServiceImageTags">
    <vt:lpwstr/>
  </property>
</Properties>
</file>